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5" d="100"/>
          <a:sy n="85" d="100"/>
        </p:scale>
        <p:origin x="59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taro Diharce" userId="abf8e9584b87f22c" providerId="LiveId" clId="{E8DBDA76-7FE2-4654-B3A2-9A187473BD94}"/>
    <pc:docChg chg="undo custSel modSld sldOrd">
      <pc:chgData name="Lautaro Diharce" userId="abf8e9584b87f22c" providerId="LiveId" clId="{E8DBDA76-7FE2-4654-B3A2-9A187473BD94}" dt="2019-11-15T16:18:54.335" v="859" actId="1076"/>
      <pc:docMkLst>
        <pc:docMk/>
      </pc:docMkLst>
      <pc:sldChg chg="ord modTransition">
        <pc:chgData name="Lautaro Diharce" userId="abf8e9584b87f22c" providerId="LiveId" clId="{E8DBDA76-7FE2-4654-B3A2-9A187473BD94}" dt="2019-11-15T02:01:39.974" v="70"/>
        <pc:sldMkLst>
          <pc:docMk/>
          <pc:sldMk cId="4054039822" sldId="256"/>
        </pc:sldMkLst>
      </pc:sldChg>
      <pc:sldChg chg="addSp delSp modSp ord modTransition">
        <pc:chgData name="Lautaro Diharce" userId="abf8e9584b87f22c" providerId="LiveId" clId="{E8DBDA76-7FE2-4654-B3A2-9A187473BD94}" dt="2019-11-15T16:18:54.335" v="859" actId="1076"/>
        <pc:sldMkLst>
          <pc:docMk/>
          <pc:sldMk cId="1134359482" sldId="257"/>
        </pc:sldMkLst>
        <pc:spChg chg="add del mod">
          <ac:chgData name="Lautaro Diharce" userId="abf8e9584b87f22c" providerId="LiveId" clId="{E8DBDA76-7FE2-4654-B3A2-9A187473BD94}" dt="2019-11-15T16:09:06.878" v="442"/>
          <ac:spMkLst>
            <pc:docMk/>
            <pc:sldMk cId="1134359482" sldId="257"/>
            <ac:spMk id="7" creationId="{DFC0A656-7469-4EB6-86AE-FB879C483EE9}"/>
          </ac:spMkLst>
        </pc:spChg>
        <pc:spChg chg="add mod">
          <ac:chgData name="Lautaro Diharce" userId="abf8e9584b87f22c" providerId="LiveId" clId="{E8DBDA76-7FE2-4654-B3A2-9A187473BD94}" dt="2019-11-15T16:12:17.746" v="587" actId="1076"/>
          <ac:spMkLst>
            <pc:docMk/>
            <pc:sldMk cId="1134359482" sldId="257"/>
            <ac:spMk id="8" creationId="{FFC0F984-EDAB-4A83-837F-F0393ED93F1E}"/>
          </ac:spMkLst>
        </pc:spChg>
        <pc:spChg chg="add mod">
          <ac:chgData name="Lautaro Diharce" userId="abf8e9584b87f22c" providerId="LiveId" clId="{E8DBDA76-7FE2-4654-B3A2-9A187473BD94}" dt="2019-11-15T16:12:28.474" v="589" actId="1076"/>
          <ac:spMkLst>
            <pc:docMk/>
            <pc:sldMk cId="1134359482" sldId="257"/>
            <ac:spMk id="11" creationId="{E934CA73-38B7-48E3-A5E3-ABE88BC61A4C}"/>
          </ac:spMkLst>
        </pc:spChg>
        <pc:spChg chg="add mod">
          <ac:chgData name="Lautaro Diharce" userId="abf8e9584b87f22c" providerId="LiveId" clId="{E8DBDA76-7FE2-4654-B3A2-9A187473BD94}" dt="2019-11-15T16:14:49.049" v="701" actId="1076"/>
          <ac:spMkLst>
            <pc:docMk/>
            <pc:sldMk cId="1134359482" sldId="257"/>
            <ac:spMk id="12" creationId="{A0D6C87D-CD13-4C55-B4F7-0169C5BD860B}"/>
          </ac:spMkLst>
        </pc:spChg>
        <pc:spChg chg="add mod">
          <ac:chgData name="Lautaro Diharce" userId="abf8e9584b87f22c" providerId="LiveId" clId="{E8DBDA76-7FE2-4654-B3A2-9A187473BD94}" dt="2019-11-15T16:15:33.063" v="761" actId="403"/>
          <ac:spMkLst>
            <pc:docMk/>
            <pc:sldMk cId="1134359482" sldId="257"/>
            <ac:spMk id="13" creationId="{7360195D-8F8B-47EA-9184-F527D6EA4B3C}"/>
          </ac:spMkLst>
        </pc:spChg>
        <pc:spChg chg="add mod">
          <ac:chgData name="Lautaro Diharce" userId="abf8e9584b87f22c" providerId="LiveId" clId="{E8DBDA76-7FE2-4654-B3A2-9A187473BD94}" dt="2019-11-15T16:18:54.335" v="859" actId="1076"/>
          <ac:spMkLst>
            <pc:docMk/>
            <pc:sldMk cId="1134359482" sldId="257"/>
            <ac:spMk id="14" creationId="{C6237910-59DF-42BD-8AC4-145C989C350F}"/>
          </ac:spMkLst>
        </pc:spChg>
        <pc:spChg chg="add del mod">
          <ac:chgData name="Lautaro Diharce" userId="abf8e9584b87f22c" providerId="LiveId" clId="{E8DBDA76-7FE2-4654-B3A2-9A187473BD94}" dt="2019-11-15T16:18:17.721" v="858" actId="478"/>
          <ac:spMkLst>
            <pc:docMk/>
            <pc:sldMk cId="1134359482" sldId="257"/>
            <ac:spMk id="15" creationId="{AC71773A-5620-4282-834E-38FE77086F83}"/>
          </ac:spMkLst>
        </pc:spChg>
        <pc:picChg chg="add mod">
          <ac:chgData name="Lautaro Diharce" userId="abf8e9584b87f22c" providerId="LiveId" clId="{E8DBDA76-7FE2-4654-B3A2-9A187473BD94}" dt="2019-11-15T16:08:45.008" v="438" actId="1076"/>
          <ac:picMkLst>
            <pc:docMk/>
            <pc:sldMk cId="1134359482" sldId="257"/>
            <ac:picMk id="5" creationId="{D33C8656-DE96-4C05-9E74-F9A8BCD483A3}"/>
          </ac:picMkLst>
        </pc:picChg>
        <pc:picChg chg="del mod">
          <ac:chgData name="Lautaro Diharce" userId="abf8e9584b87f22c" providerId="LiveId" clId="{E8DBDA76-7FE2-4654-B3A2-9A187473BD94}" dt="2019-11-15T16:17:22.717" v="848" actId="478"/>
          <ac:picMkLst>
            <pc:docMk/>
            <pc:sldMk cId="1134359482" sldId="257"/>
            <ac:picMk id="6" creationId="{661C6AED-9C7D-48C9-B1AF-7AEA55429B12}"/>
          </ac:picMkLst>
        </pc:picChg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9529766" sldId="258"/>
        </pc:sldMkLst>
      </pc:sldChg>
      <pc:sldChg chg="addSp delSp modSp modTransition">
        <pc:chgData name="Lautaro Diharce" userId="abf8e9584b87f22c" providerId="LiveId" clId="{E8DBDA76-7FE2-4654-B3A2-9A187473BD94}" dt="2019-11-15T16:04:15.873" v="420" actId="122"/>
        <pc:sldMkLst>
          <pc:docMk/>
          <pc:sldMk cId="3457816848" sldId="259"/>
        </pc:sldMkLst>
        <pc:spChg chg="add mod">
          <ac:chgData name="Lautaro Diharce" userId="abf8e9584b87f22c" providerId="LiveId" clId="{E8DBDA76-7FE2-4654-B3A2-9A187473BD94}" dt="2019-11-15T15:55:30.072" v="209" actId="1076"/>
          <ac:spMkLst>
            <pc:docMk/>
            <pc:sldMk cId="3457816848" sldId="259"/>
            <ac:spMk id="5" creationId="{15CE0F13-A6CD-41B6-9BE6-8B966DBAE9A4}"/>
          </ac:spMkLst>
        </pc:spChg>
        <pc:spChg chg="add mod">
          <ac:chgData name="Lautaro Diharce" userId="abf8e9584b87f22c" providerId="LiveId" clId="{E8DBDA76-7FE2-4654-B3A2-9A187473BD94}" dt="2019-11-15T15:57:29.594" v="243" actId="207"/>
          <ac:spMkLst>
            <pc:docMk/>
            <pc:sldMk cId="3457816848" sldId="259"/>
            <ac:spMk id="7" creationId="{41BE49FA-5598-4553-86BF-64862A0A6E2E}"/>
          </ac:spMkLst>
        </pc:spChg>
        <pc:spChg chg="add mod">
          <ac:chgData name="Lautaro Diharce" userId="abf8e9584b87f22c" providerId="LiveId" clId="{E8DBDA76-7FE2-4654-B3A2-9A187473BD94}" dt="2019-11-15T15:57:35.709" v="244" actId="207"/>
          <ac:spMkLst>
            <pc:docMk/>
            <pc:sldMk cId="3457816848" sldId="259"/>
            <ac:spMk id="9" creationId="{18511F7A-22BF-4F9A-87C6-744BC07210B6}"/>
          </ac:spMkLst>
        </pc:spChg>
        <pc:spChg chg="add mod">
          <ac:chgData name="Lautaro Diharce" userId="abf8e9584b87f22c" providerId="LiveId" clId="{E8DBDA76-7FE2-4654-B3A2-9A187473BD94}" dt="2019-11-15T16:00:54.882" v="366" actId="6549"/>
          <ac:spMkLst>
            <pc:docMk/>
            <pc:sldMk cId="3457816848" sldId="259"/>
            <ac:spMk id="10" creationId="{A289E059-6F2D-422D-86AF-DB79DD3932A3}"/>
          </ac:spMkLst>
        </pc:spChg>
        <pc:spChg chg="add mod">
          <ac:chgData name="Lautaro Diharce" userId="abf8e9584b87f22c" providerId="LiveId" clId="{E8DBDA76-7FE2-4654-B3A2-9A187473BD94}" dt="2019-11-15T16:04:15.873" v="420" actId="122"/>
          <ac:spMkLst>
            <pc:docMk/>
            <pc:sldMk cId="3457816848" sldId="259"/>
            <ac:spMk id="11" creationId="{28CC3652-138E-4CCE-ACE8-243D7A544BEF}"/>
          </ac:spMkLst>
        </pc:spChg>
        <pc:spChg chg="add mod">
          <ac:chgData name="Lautaro Diharce" userId="abf8e9584b87f22c" providerId="LiveId" clId="{E8DBDA76-7FE2-4654-B3A2-9A187473BD94}" dt="2019-11-15T16:03:17.330" v="417" actId="1076"/>
          <ac:spMkLst>
            <pc:docMk/>
            <pc:sldMk cId="3457816848" sldId="259"/>
            <ac:spMk id="12" creationId="{685B403B-BE42-474C-B52B-FF7D9BDE7F0B}"/>
          </ac:spMkLst>
        </pc:spChg>
        <pc:picChg chg="add mod">
          <ac:chgData name="Lautaro Diharce" userId="abf8e9584b87f22c" providerId="LiveId" clId="{E8DBDA76-7FE2-4654-B3A2-9A187473BD94}" dt="2019-11-15T16:02:19.968" v="401" actId="1076"/>
          <ac:picMkLst>
            <pc:docMk/>
            <pc:sldMk cId="3457816848" sldId="259"/>
            <ac:picMk id="4" creationId="{4AD6125E-0510-4B7C-B3BA-EFFEBC46B6BF}"/>
          </ac:picMkLst>
        </pc:picChg>
        <pc:picChg chg="del mod">
          <ac:chgData name="Lautaro Diharce" userId="abf8e9584b87f22c" providerId="LiveId" clId="{E8DBDA76-7FE2-4654-B3A2-9A187473BD94}" dt="2019-11-15T16:03:21.897" v="418" actId="478"/>
          <ac:picMkLst>
            <pc:docMk/>
            <pc:sldMk cId="3457816848" sldId="259"/>
            <ac:picMk id="8" creationId="{D48DEEC6-D127-4E0E-A039-241694F5052E}"/>
          </ac:picMkLst>
        </pc:picChg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77440288" sldId="260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262773661" sldId="261"/>
        </pc:sldMkLst>
      </pc:sldChg>
      <pc:sldChg chg="addSp delSp modSp modTransition">
        <pc:chgData name="Lautaro Diharce" userId="abf8e9584b87f22c" providerId="LiveId" clId="{E8DBDA76-7FE2-4654-B3A2-9A187473BD94}" dt="2019-11-15T15:45:58.100" v="94" actId="2711"/>
        <pc:sldMkLst>
          <pc:docMk/>
          <pc:sldMk cId="495117900" sldId="262"/>
        </pc:sldMkLst>
        <pc:spChg chg="add mod">
          <ac:chgData name="Lautaro Diharce" userId="abf8e9584b87f22c" providerId="LiveId" clId="{E8DBDA76-7FE2-4654-B3A2-9A187473BD94}" dt="2019-11-15T15:45:58.100" v="94" actId="2711"/>
          <ac:spMkLst>
            <pc:docMk/>
            <pc:sldMk cId="495117900" sldId="262"/>
            <ac:spMk id="6" creationId="{FF94FC91-62C0-43E1-B8C3-FF74892170B6}"/>
          </ac:spMkLst>
        </pc:spChg>
        <pc:picChg chg="add del">
          <ac:chgData name="Lautaro Diharce" userId="abf8e9584b87f22c" providerId="LiveId" clId="{E8DBDA76-7FE2-4654-B3A2-9A187473BD94}" dt="2019-11-15T15:44:49.254" v="74" actId="478"/>
          <ac:picMkLst>
            <pc:docMk/>
            <pc:sldMk cId="495117900" sldId="262"/>
            <ac:picMk id="4" creationId="{32B7B193-6271-4223-80CF-B44BA49AE3D7}"/>
          </ac:picMkLst>
        </pc:picChg>
        <pc:picChg chg="add mod">
          <ac:chgData name="Lautaro Diharce" userId="abf8e9584b87f22c" providerId="LiveId" clId="{E8DBDA76-7FE2-4654-B3A2-9A187473BD94}" dt="2019-11-15T15:45:32.866" v="91" actId="1076"/>
          <ac:picMkLst>
            <pc:docMk/>
            <pc:sldMk cId="495117900" sldId="262"/>
            <ac:picMk id="5" creationId="{D3C211F8-E38C-4DAF-BD2E-F06FD51BE139}"/>
          </ac:picMkLst>
        </pc:picChg>
      </pc:sldChg>
      <pc:sldChg chg="addSp delSp modSp modTransition">
        <pc:chgData name="Lautaro Diharce" userId="abf8e9584b87f22c" providerId="LiveId" clId="{E8DBDA76-7FE2-4654-B3A2-9A187473BD94}" dt="2019-11-15T15:48:13.574" v="129" actId="2711"/>
        <pc:sldMkLst>
          <pc:docMk/>
          <pc:sldMk cId="3479736048" sldId="263"/>
        </pc:sldMkLst>
        <pc:spChg chg="add mod">
          <ac:chgData name="Lautaro Diharce" userId="abf8e9584b87f22c" providerId="LiveId" clId="{E8DBDA76-7FE2-4654-B3A2-9A187473BD94}" dt="2019-11-15T15:48:13.574" v="129" actId="2711"/>
          <ac:spMkLst>
            <pc:docMk/>
            <pc:sldMk cId="3479736048" sldId="263"/>
            <ac:spMk id="7" creationId="{ADDC5972-2946-48DA-8564-76408C38EFB0}"/>
          </ac:spMkLst>
        </pc:spChg>
        <pc:picChg chg="add mod">
          <ac:chgData name="Lautaro Diharce" userId="abf8e9584b87f22c" providerId="LiveId" clId="{E8DBDA76-7FE2-4654-B3A2-9A187473BD94}" dt="2019-11-15T15:47:35.649" v="97" actId="1076"/>
          <ac:picMkLst>
            <pc:docMk/>
            <pc:sldMk cId="3479736048" sldId="263"/>
            <ac:picMk id="4" creationId="{7274F037-5384-4847-818D-3BE8BE831533}"/>
          </ac:picMkLst>
        </pc:picChg>
        <pc:picChg chg="del">
          <ac:chgData name="Lautaro Diharce" userId="abf8e9584b87f22c" providerId="LiveId" clId="{E8DBDA76-7FE2-4654-B3A2-9A187473BD94}" dt="2019-11-15T15:47:32.947" v="96" actId="478"/>
          <ac:picMkLst>
            <pc:docMk/>
            <pc:sldMk cId="3479736048" sldId="263"/>
            <ac:picMk id="5" creationId="{3797A4F6-99F5-4728-87F0-A92033738069}"/>
          </ac:picMkLst>
        </pc:picChg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378890547" sldId="264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586166585" sldId="265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51325707" sldId="266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927106814" sldId="267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565789087" sldId="268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278581054" sldId="269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1406194737" sldId="270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446804856" sldId="271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448375890" sldId="272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556715188" sldId="273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119257186" sldId="274"/>
        </pc:sldMkLst>
      </pc:sldChg>
      <pc:sldChg chg="modSp modTransition">
        <pc:chgData name="Lautaro Diharce" userId="abf8e9584b87f22c" providerId="LiveId" clId="{E8DBDA76-7FE2-4654-B3A2-9A187473BD94}" dt="2019-11-15T02:01:39.974" v="70"/>
        <pc:sldMkLst>
          <pc:docMk/>
          <pc:sldMk cId="1880230516" sldId="275"/>
        </pc:sldMkLst>
        <pc:spChg chg="mod">
          <ac:chgData name="Lautaro Diharce" userId="abf8e9584b87f22c" providerId="LiveId" clId="{E8DBDA76-7FE2-4654-B3A2-9A187473BD94}" dt="2019-11-13T00:02:12.100" v="53" actId="313"/>
          <ac:spMkLst>
            <pc:docMk/>
            <pc:sldMk cId="1880230516" sldId="275"/>
            <ac:spMk id="4" creationId="{C6ACFE0E-FF40-4475-88DE-3331C3AAE6F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6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47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3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920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4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7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3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5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60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4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1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0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A557-F00B-4572-8D5A-C0AE604D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618" y="740984"/>
            <a:ext cx="8393926" cy="28956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TESTING MANIFESTO Y DESAFÍOS CULTURALES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12D4E-D2A0-4791-9D05-67181256830C}"/>
              </a:ext>
            </a:extLst>
          </p:cNvPr>
          <p:cNvSpPr txBox="1"/>
          <p:nvPr/>
        </p:nvSpPr>
        <p:spPr>
          <a:xfrm>
            <a:off x="8091351" y="4278039"/>
            <a:ext cx="3374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INTEGRANTES: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Cabrera Gaston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Diharce</a:t>
            </a:r>
            <a:r>
              <a:rPr lang="en-US" sz="2000" dirty="0"/>
              <a:t> </a:t>
            </a:r>
            <a:r>
              <a:rPr lang="en-US" sz="2000" dirty="0" err="1"/>
              <a:t>Lautaro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Mallia</a:t>
            </a:r>
            <a:r>
              <a:rPr lang="en-US" sz="2000" dirty="0"/>
              <a:t> Facundo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Soria Tamara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Vottero</a:t>
            </a:r>
            <a:r>
              <a:rPr lang="en-US" sz="2000" dirty="0"/>
              <a:t> Gaston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BB36D1A-D77A-4E29-AF74-080E1E95D76A}"/>
              </a:ext>
            </a:extLst>
          </p:cNvPr>
          <p:cNvSpPr txBox="1"/>
          <p:nvPr/>
        </p:nvSpPr>
        <p:spPr>
          <a:xfrm>
            <a:off x="4803013" y="3429000"/>
            <a:ext cx="258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Grupo 6</a:t>
            </a:r>
          </a:p>
        </p:txBody>
      </p:sp>
    </p:spTree>
    <p:extLst>
      <p:ext uri="{BB962C8B-B14F-4D97-AF65-F5344CB8AC3E}">
        <p14:creationId xmlns:p14="http://schemas.microsoft.com/office/powerpoint/2010/main" val="405403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4B6E-3EC5-422C-BCCB-70B5F403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949" y="626661"/>
            <a:ext cx="7172631" cy="88052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Falta de </a:t>
            </a:r>
            <a:r>
              <a:rPr lang="en-US" sz="4400" dirty="0" err="1"/>
              <a:t>Información</a:t>
            </a:r>
            <a:r>
              <a:rPr lang="en-US" sz="4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5C174-6CC2-4632-BE89-8AF78BE08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"/>
          <a:stretch/>
        </p:blipFill>
        <p:spPr>
          <a:xfrm>
            <a:off x="7457111" y="1311965"/>
            <a:ext cx="4221258" cy="4755165"/>
          </a:xfrm>
          <a:prstGeom prst="rect">
            <a:avLst/>
          </a:prstGeom>
        </p:spPr>
      </p:pic>
      <p:pic>
        <p:nvPicPr>
          <p:cNvPr id="9218" name="Picture 2" descr="Resultado de imagen para falta información">
            <a:extLst>
              <a:ext uri="{FF2B5EF4-FFF2-40B4-BE49-F238E27FC236}">
                <a16:creationId xmlns:a16="http://schemas.microsoft.com/office/drawing/2014/main" id="{E1217B20-D76D-4319-ACEC-E6F131DB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09" y="2337159"/>
            <a:ext cx="4715011" cy="38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6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A646-B006-496E-876C-71D1DCE1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189" y="448077"/>
            <a:ext cx="4659641" cy="1372723"/>
          </a:xfrm>
        </p:spPr>
        <p:txBody>
          <a:bodyPr>
            <a:normAutofit/>
          </a:bodyPr>
          <a:lstStyle/>
          <a:p>
            <a:r>
              <a:rPr lang="en-US" sz="6600" dirty="0" err="1"/>
              <a:t>Solución</a:t>
            </a:r>
            <a:endParaRPr lang="en-US" sz="5400" dirty="0"/>
          </a:p>
        </p:txBody>
      </p:sp>
      <p:pic>
        <p:nvPicPr>
          <p:cNvPr id="10242" name="Picture 2" descr="Resultado de imagen para asia">
            <a:extLst>
              <a:ext uri="{FF2B5EF4-FFF2-40B4-BE49-F238E27FC236}">
                <a16:creationId xmlns:a16="http://schemas.microsoft.com/office/drawing/2014/main" id="{6BAA0DA4-A122-4628-B75C-E2B0986A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11" y="1876559"/>
            <a:ext cx="4995659" cy="39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asia">
            <a:extLst>
              <a:ext uri="{FF2B5EF4-FFF2-40B4-BE49-F238E27FC236}">
                <a16:creationId xmlns:a16="http://schemas.microsoft.com/office/drawing/2014/main" id="{523CE78D-A8E9-4478-95AD-EF876ACE9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7" y="1876559"/>
            <a:ext cx="4930099" cy="39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flecha">
            <a:extLst>
              <a:ext uri="{FF2B5EF4-FFF2-40B4-BE49-F238E27FC236}">
                <a16:creationId xmlns:a16="http://schemas.microsoft.com/office/drawing/2014/main" id="{82E5D99C-09FE-403A-AB8D-4C3D7604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15" y="3106256"/>
            <a:ext cx="1255087" cy="125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2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E687-44D4-4E7E-B9F2-D925E03E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571101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Testing continuo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0AB4DD3-B086-4A02-8B77-05FD077C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27" y="1851991"/>
            <a:ext cx="8731103" cy="4624214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D91B198-5CF7-4675-A69A-4AD124A19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9781">
            <a:off x="7033273" y="298691"/>
            <a:ext cx="1462471" cy="14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2110-25A0-4D54-A2BB-616349C4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25486"/>
            <a:ext cx="8911687" cy="1280890"/>
          </a:xfrm>
        </p:spPr>
        <p:txBody>
          <a:bodyPr/>
          <a:lstStyle/>
          <a:p>
            <a:r>
              <a:rPr lang="en-US" sz="6600" dirty="0" err="1"/>
              <a:t>Solución</a:t>
            </a:r>
            <a:r>
              <a:rPr lang="en-US" dirty="0"/>
              <a:t>:</a:t>
            </a:r>
          </a:p>
        </p:txBody>
      </p:sp>
      <p:pic>
        <p:nvPicPr>
          <p:cNvPr id="12290" name="Picture 2" descr="Resultado de imagen para historia de usuario">
            <a:extLst>
              <a:ext uri="{FF2B5EF4-FFF2-40B4-BE49-F238E27FC236}">
                <a16:creationId xmlns:a16="http://schemas.microsoft.com/office/drawing/2014/main" id="{AD42D42F-4AC3-441C-9D58-1394E86F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95" y="144168"/>
            <a:ext cx="3771967" cy="41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check list">
            <a:extLst>
              <a:ext uri="{FF2B5EF4-FFF2-40B4-BE49-F238E27FC236}">
                <a16:creationId xmlns:a16="http://schemas.microsoft.com/office/drawing/2014/main" id="{8954C6E6-9CA6-4012-8BFB-20CA732A7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87" y="2217838"/>
            <a:ext cx="4833546" cy="357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78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AACC-165D-434E-9910-69AA16E4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39717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Falta de </a:t>
            </a:r>
            <a:r>
              <a:rPr lang="en-US" sz="4400" dirty="0" err="1"/>
              <a:t>comunicación</a:t>
            </a:r>
            <a:endParaRPr lang="en-US" sz="4400" dirty="0"/>
          </a:p>
        </p:txBody>
      </p:sp>
      <p:pic>
        <p:nvPicPr>
          <p:cNvPr id="13314" name="Picture 2" descr="Resultado de imagen para lack of communication">
            <a:extLst>
              <a:ext uri="{FF2B5EF4-FFF2-40B4-BE49-F238E27FC236}">
                <a16:creationId xmlns:a16="http://schemas.microsoft.com/office/drawing/2014/main" id="{658B6905-C23B-4863-80A4-6D97F012B0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17086" r="8328" b="22870"/>
          <a:stretch/>
        </p:blipFill>
        <p:spPr bwMode="auto">
          <a:xfrm>
            <a:off x="4465981" y="4125863"/>
            <a:ext cx="4823792" cy="249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para lack of communication">
            <a:extLst>
              <a:ext uri="{FF2B5EF4-FFF2-40B4-BE49-F238E27FC236}">
                <a16:creationId xmlns:a16="http://schemas.microsoft.com/office/drawing/2014/main" id="{3A0502F4-99F2-4861-A3B2-0B56E78B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11" y="1405260"/>
            <a:ext cx="7679498" cy="25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8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A948-2669-4A2C-86C7-1F53C5BC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935" y="349541"/>
            <a:ext cx="5026152" cy="1609344"/>
          </a:xfrm>
        </p:spPr>
        <p:txBody>
          <a:bodyPr>
            <a:normAutofit/>
          </a:bodyPr>
          <a:lstStyle/>
          <a:p>
            <a:r>
              <a:rPr lang="en-US" sz="7200" dirty="0" err="1"/>
              <a:t>Solución</a:t>
            </a:r>
            <a:r>
              <a:rPr lang="en-US" sz="72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62096-4C99-4BEA-9EB7-DDEA2EEB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30" y="1570708"/>
            <a:ext cx="5026151" cy="4937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ABCCB-E100-40C2-A7B6-B829280C5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5226"/>
            <a:ext cx="5821352" cy="38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8C99-9337-4B9A-8CB5-2C9B7E84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691" y="537640"/>
            <a:ext cx="10711335" cy="1609344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err="1"/>
              <a:t>Ciclos</a:t>
            </a:r>
            <a:r>
              <a:rPr lang="en-US" sz="4400" dirty="0"/>
              <a:t> de </a:t>
            </a:r>
            <a:r>
              <a:rPr lang="en-US" sz="4400" dirty="0" err="1"/>
              <a:t>regresión</a:t>
            </a:r>
            <a:r>
              <a:rPr lang="en-US" sz="4400" dirty="0"/>
              <a:t> </a:t>
            </a:r>
            <a:r>
              <a:rPr lang="en-US" sz="4400" dirty="0" err="1"/>
              <a:t>frecuentes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248FE-C0DE-4A42-B2C5-1A57EF48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86" y="1673509"/>
            <a:ext cx="7577427" cy="49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0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E6F9-2F91-443C-B224-FF57EC1A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700" y="478934"/>
            <a:ext cx="4722460" cy="1609344"/>
          </a:xfrm>
        </p:spPr>
        <p:txBody>
          <a:bodyPr/>
          <a:lstStyle/>
          <a:p>
            <a:r>
              <a:rPr lang="en-US" sz="6600" dirty="0" err="1"/>
              <a:t>Solución</a:t>
            </a:r>
            <a:r>
              <a:rPr lang="en-US" dirty="0"/>
              <a:t>:</a:t>
            </a:r>
          </a:p>
        </p:txBody>
      </p:sp>
      <p:pic>
        <p:nvPicPr>
          <p:cNvPr id="15362" name="Picture 2" descr="Resultado de imagen para testing automatizado">
            <a:extLst>
              <a:ext uri="{FF2B5EF4-FFF2-40B4-BE49-F238E27FC236}">
                <a16:creationId xmlns:a16="http://schemas.microsoft.com/office/drawing/2014/main" id="{36B345DB-E926-4C90-BE98-32C39C794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04" y="3294879"/>
            <a:ext cx="4546756" cy="29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B765F-780C-47AB-B02B-994B6F158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7" y="365362"/>
            <a:ext cx="5406886" cy="59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7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382B-CA6B-46B6-A647-C3125300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84632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err="1"/>
              <a:t>Habilidades</a:t>
            </a:r>
            <a:r>
              <a:rPr lang="en-US" sz="4400" dirty="0"/>
              <a:t> </a:t>
            </a:r>
            <a:r>
              <a:rPr lang="en-US" sz="4400" dirty="0" err="1"/>
              <a:t>técnicas</a:t>
            </a:r>
            <a:endParaRPr lang="en-US" sz="4400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3763AEAA-FBEF-432A-9645-2DB0FF168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37" y="1771162"/>
            <a:ext cx="6245851" cy="46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1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B487-F2E3-4572-B09F-3C735C03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332" y="389586"/>
            <a:ext cx="4436668" cy="1609344"/>
          </a:xfrm>
        </p:spPr>
        <p:txBody>
          <a:bodyPr>
            <a:normAutofit fontScale="90000"/>
          </a:bodyPr>
          <a:lstStyle/>
          <a:p>
            <a:r>
              <a:rPr lang="en-US" sz="7300" dirty="0" err="1"/>
              <a:t>Solución</a:t>
            </a:r>
            <a:r>
              <a:rPr lang="en-US" sz="7300" dirty="0"/>
              <a:t>: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17410" name="Picture 2" descr="Resultado de imagen para selenium">
            <a:extLst>
              <a:ext uri="{FF2B5EF4-FFF2-40B4-BE49-F238E27FC236}">
                <a16:creationId xmlns:a16="http://schemas.microsoft.com/office/drawing/2014/main" id="{787CB711-5A12-446B-A2DB-F77D137B1C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56" y="3429000"/>
            <a:ext cx="3649220" cy="32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9174E-564D-42F8-B539-04F85675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69" y="318542"/>
            <a:ext cx="5178316" cy="2444288"/>
          </a:xfrm>
          <a:prstGeom prst="rect">
            <a:avLst/>
          </a:prstGeom>
        </p:spPr>
      </p:pic>
      <p:pic>
        <p:nvPicPr>
          <p:cNvPr id="1026" name="Picture 2" descr="Resultado de imagen para testing habilidades tecnicas">
            <a:extLst>
              <a:ext uri="{FF2B5EF4-FFF2-40B4-BE49-F238E27FC236}">
                <a16:creationId xmlns:a16="http://schemas.microsoft.com/office/drawing/2014/main" id="{CB3E6AE6-8626-4955-AF4C-2986B5CF3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70" y="3083312"/>
            <a:ext cx="5178316" cy="33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CD88-7792-4AAF-8B97-DD69A877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042" y="648112"/>
            <a:ext cx="6730332" cy="1149626"/>
          </a:xfrm>
        </p:spPr>
        <p:txBody>
          <a:bodyPr>
            <a:noAutofit/>
          </a:bodyPr>
          <a:lstStyle/>
          <a:p>
            <a:r>
              <a:rPr lang="en-US" b="1" dirty="0"/>
              <a:t>¿Que es el testing manifesto?</a:t>
            </a:r>
          </a:p>
        </p:txBody>
      </p:sp>
      <p:pic>
        <p:nvPicPr>
          <p:cNvPr id="1028" name="Picture 4" descr="Resultado de imagen para manifiesto agile de testing">
            <a:extLst>
              <a:ext uri="{FF2B5EF4-FFF2-40B4-BE49-F238E27FC236}">
                <a16:creationId xmlns:a16="http://schemas.microsoft.com/office/drawing/2014/main" id="{E91B281B-FD5F-4BD6-9679-F57B746D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0743">
            <a:off x="1338669" y="5037079"/>
            <a:ext cx="2137009" cy="159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testing agile">
            <a:extLst>
              <a:ext uri="{FF2B5EF4-FFF2-40B4-BE49-F238E27FC236}">
                <a16:creationId xmlns:a16="http://schemas.microsoft.com/office/drawing/2014/main" id="{FD737F83-C795-47E7-A1CD-928627AB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67" y="2288953"/>
            <a:ext cx="5066415" cy="390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7CEC34-EC4E-416F-9E29-790E5A951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07" y="365289"/>
            <a:ext cx="1149626" cy="1149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C8656-DE96-4C05-9E74-F9A8BCD4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1" y="1602179"/>
            <a:ext cx="6637396" cy="3448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C0F984-EDAB-4A83-837F-F0393ED93F1E}"/>
              </a:ext>
            </a:extLst>
          </p:cNvPr>
          <p:cNvSpPr txBox="1"/>
          <p:nvPr/>
        </p:nvSpPr>
        <p:spPr>
          <a:xfrm>
            <a:off x="1181058" y="2346908"/>
            <a:ext cx="969714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Testear</a:t>
            </a:r>
            <a:r>
              <a:rPr lang="en-US" sz="1050" dirty="0"/>
              <a:t> </a:t>
            </a:r>
            <a:r>
              <a:rPr lang="en-US" sz="1050" dirty="0" err="1"/>
              <a:t>durente</a:t>
            </a:r>
            <a:r>
              <a:rPr lang="en-US" sz="1050" dirty="0"/>
              <a:t> </a:t>
            </a:r>
            <a:r>
              <a:rPr lang="en-US" sz="1050" b="1" dirty="0"/>
              <a:t>SOBRE </a:t>
            </a:r>
            <a:r>
              <a:rPr lang="en-US" sz="1050" dirty="0" err="1"/>
              <a:t>Testear</a:t>
            </a:r>
            <a:r>
              <a:rPr lang="en-US" sz="1050" dirty="0"/>
              <a:t> al final</a:t>
            </a:r>
          </a:p>
          <a:p>
            <a:endParaRPr lang="en-US" sz="9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4CA73-38B7-48E3-A5E3-ABE88BC61A4C}"/>
              </a:ext>
            </a:extLst>
          </p:cNvPr>
          <p:cNvSpPr txBox="1"/>
          <p:nvPr/>
        </p:nvSpPr>
        <p:spPr>
          <a:xfrm>
            <a:off x="2402286" y="2359482"/>
            <a:ext cx="969714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Prevenir</a:t>
            </a:r>
            <a:r>
              <a:rPr lang="en-US" sz="1050" dirty="0"/>
              <a:t> Bugs</a:t>
            </a:r>
          </a:p>
          <a:p>
            <a:pPr algn="ctr"/>
            <a:r>
              <a:rPr lang="en-US" sz="1050" b="1" dirty="0"/>
              <a:t>SOBRE</a:t>
            </a:r>
          </a:p>
          <a:p>
            <a:pPr algn="ctr"/>
            <a:r>
              <a:rPr lang="en-US" sz="1050" dirty="0" err="1"/>
              <a:t>Encontrar</a:t>
            </a:r>
            <a:endParaRPr lang="en-US" sz="1050" dirty="0"/>
          </a:p>
          <a:p>
            <a:pPr algn="ctr"/>
            <a:r>
              <a:rPr lang="en-US" sz="1050" dirty="0"/>
              <a:t>Bugs</a:t>
            </a:r>
          </a:p>
          <a:p>
            <a:endParaRPr lang="en-US" sz="9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6C87D-CD13-4C55-B4F7-0169C5BD860B}"/>
              </a:ext>
            </a:extLst>
          </p:cNvPr>
          <p:cNvSpPr txBox="1"/>
          <p:nvPr/>
        </p:nvSpPr>
        <p:spPr>
          <a:xfrm>
            <a:off x="3477171" y="2359482"/>
            <a:ext cx="1221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Entender</a:t>
            </a:r>
            <a:r>
              <a:rPr lang="en-US" sz="1000" dirty="0"/>
              <a:t> </a:t>
            </a:r>
          </a:p>
          <a:p>
            <a:pPr algn="ctr"/>
            <a:r>
              <a:rPr lang="en-US" sz="1000" dirty="0"/>
              <a:t>el </a:t>
            </a:r>
            <a:r>
              <a:rPr lang="en-US" sz="1000" dirty="0" err="1"/>
              <a:t>problema</a:t>
            </a:r>
            <a:endParaRPr lang="en-US" sz="1000" dirty="0"/>
          </a:p>
          <a:p>
            <a:pPr algn="ctr"/>
            <a:r>
              <a:rPr lang="en-US" sz="1000" b="1" dirty="0"/>
              <a:t>SOBRE </a:t>
            </a:r>
          </a:p>
          <a:p>
            <a:pPr algn="ctr"/>
            <a:r>
              <a:rPr lang="en-US" sz="1000" dirty="0" err="1"/>
              <a:t>chequear</a:t>
            </a:r>
            <a:r>
              <a:rPr lang="en-US" sz="1000" dirty="0"/>
              <a:t> </a:t>
            </a:r>
            <a:r>
              <a:rPr lang="en-US" sz="1000" dirty="0" err="1"/>
              <a:t>Funcionaliddad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0195D-8F8B-47EA-9184-F527D6EA4B3C}"/>
              </a:ext>
            </a:extLst>
          </p:cNvPr>
          <p:cNvSpPr txBox="1"/>
          <p:nvPr/>
        </p:nvSpPr>
        <p:spPr>
          <a:xfrm>
            <a:off x="4803570" y="2378718"/>
            <a:ext cx="969714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El </a:t>
            </a:r>
            <a:r>
              <a:rPr lang="en-US" sz="1050" dirty="0" err="1"/>
              <a:t>mejor</a:t>
            </a:r>
            <a:r>
              <a:rPr lang="en-US" sz="1050" dirty="0"/>
              <a:t> Sistema</a:t>
            </a:r>
          </a:p>
          <a:p>
            <a:pPr algn="ctr"/>
            <a:r>
              <a:rPr lang="en-US" sz="1050" b="1" dirty="0"/>
              <a:t>SOBRE</a:t>
            </a:r>
          </a:p>
          <a:p>
            <a:pPr algn="ctr"/>
            <a:r>
              <a:rPr lang="en-US" sz="1050" dirty="0"/>
              <a:t>Romper el </a:t>
            </a:r>
            <a:r>
              <a:rPr lang="en-US" sz="1050" dirty="0" err="1"/>
              <a:t>sistema</a:t>
            </a:r>
            <a:endParaRPr lang="en-US" sz="1050" dirty="0"/>
          </a:p>
          <a:p>
            <a:endParaRPr lang="en-US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37910-59DF-42BD-8AC4-145C989C350F}"/>
              </a:ext>
            </a:extLst>
          </p:cNvPr>
          <p:cNvSpPr txBox="1"/>
          <p:nvPr/>
        </p:nvSpPr>
        <p:spPr>
          <a:xfrm>
            <a:off x="5910450" y="2359482"/>
            <a:ext cx="11214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La </a:t>
            </a:r>
            <a:r>
              <a:rPr lang="en-US" sz="1000" dirty="0" err="1"/>
              <a:t>calidad</a:t>
            </a:r>
            <a:r>
              <a:rPr lang="en-US" sz="1000" dirty="0"/>
              <a:t> es </a:t>
            </a:r>
            <a:r>
              <a:rPr lang="en-US" sz="1000" dirty="0" err="1"/>
              <a:t>tarea</a:t>
            </a:r>
            <a:r>
              <a:rPr lang="en-US" sz="1000" dirty="0"/>
              <a:t> de </a:t>
            </a:r>
            <a:r>
              <a:rPr lang="en-US" sz="1000" dirty="0" err="1"/>
              <a:t>todos</a:t>
            </a:r>
            <a:r>
              <a:rPr lang="en-US" sz="1000" dirty="0"/>
              <a:t> </a:t>
            </a:r>
            <a:r>
              <a:rPr lang="en-US" sz="1000" b="1" dirty="0"/>
              <a:t>SOBRE</a:t>
            </a:r>
          </a:p>
          <a:p>
            <a:pPr algn="ctr"/>
            <a:r>
              <a:rPr lang="en-US" sz="1000" b="1" dirty="0"/>
              <a:t> </a:t>
            </a:r>
            <a:r>
              <a:rPr lang="en-US" sz="1000" dirty="0" err="1"/>
              <a:t>tarea</a:t>
            </a:r>
            <a:r>
              <a:rPr lang="en-US" sz="1000" dirty="0"/>
              <a:t> del tester</a:t>
            </a:r>
          </a:p>
        </p:txBody>
      </p:sp>
    </p:spTree>
    <p:extLst>
      <p:ext uri="{BB962C8B-B14F-4D97-AF65-F5344CB8AC3E}">
        <p14:creationId xmlns:p14="http://schemas.microsoft.com/office/powerpoint/2010/main" val="113435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5D70-53C9-4DC0-8281-29DA4EDE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3" y="216013"/>
            <a:ext cx="9342784" cy="1376732"/>
          </a:xfrm>
        </p:spPr>
        <p:txBody>
          <a:bodyPr>
            <a:noAutofit/>
          </a:bodyPr>
          <a:lstStyle/>
          <a:p>
            <a:r>
              <a:rPr lang="en-US" sz="8000" b="1" dirty="0" err="1"/>
              <a:t>Muchas</a:t>
            </a:r>
            <a:r>
              <a:rPr lang="en-US" sz="8000" b="1" dirty="0"/>
              <a:t> gracias! 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CFE0E-FF40-4475-88DE-3331C3AAE6F2}"/>
              </a:ext>
            </a:extLst>
          </p:cNvPr>
          <p:cNvSpPr txBox="1"/>
          <p:nvPr/>
        </p:nvSpPr>
        <p:spPr>
          <a:xfrm>
            <a:off x="4996068" y="1537252"/>
            <a:ext cx="719593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Fuentes: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https://www.sealights.io/agile-testing/agile-testing-8-principles-7-challenges-and-how-to-master-them/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https://huddle.eurostarsoftwaretesting.com/cultural-challenges-facing-globally-distributed-agile-teams/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http://www.managingamericans.com/Information-Technology/Solutions/Creating-An-Agile-Culture-Top-3-Challenges-Empowered-Teams-Face-493.htm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https://josepablosarco.wordpress.com/2014/08/26/agile-testing-manifesto/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https://www.pechakucha.com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https://www.luxoft-training.com/news/the-agile-testing-manifesto/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 coach guide to agile testing” por Samantha Laing and Karen Greaves</a:t>
            </a:r>
          </a:p>
        </p:txBody>
      </p:sp>
      <p:pic>
        <p:nvPicPr>
          <p:cNvPr id="3074" name="Picture 2" descr="Resultado de imagen para preguntas?">
            <a:extLst>
              <a:ext uri="{FF2B5EF4-FFF2-40B4-BE49-F238E27FC236}">
                <a16:creationId xmlns:a16="http://schemas.microsoft.com/office/drawing/2014/main" id="{C2D412E3-CD5A-47AB-86F0-D2B5D0E0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99" y="3429000"/>
            <a:ext cx="21431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23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Resultado de imagen para kanban">
            <a:extLst>
              <a:ext uri="{FF2B5EF4-FFF2-40B4-BE49-F238E27FC236}">
                <a16:creationId xmlns:a16="http://schemas.microsoft.com/office/drawing/2014/main" id="{AEDBC655-7BF8-4CBB-8E10-0E90B12B4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24" y="4791921"/>
            <a:ext cx="3579449" cy="13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n para testing understanding">
            <a:extLst>
              <a:ext uri="{FF2B5EF4-FFF2-40B4-BE49-F238E27FC236}">
                <a16:creationId xmlns:a16="http://schemas.microsoft.com/office/drawing/2014/main" id="{8005844B-9733-49AE-8F21-40C39495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8" y="1801378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A51372C-F679-4CBA-8676-AEABB6CC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98" y="553156"/>
            <a:ext cx="8885375" cy="924679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Testing </a:t>
            </a:r>
            <a:r>
              <a:rPr lang="en-US" sz="3600" b="1" i="1" dirty="0" err="1"/>
              <a:t>durante</a:t>
            </a:r>
            <a:r>
              <a:rPr lang="en-US" sz="3600" b="1" i="1" dirty="0"/>
              <a:t> SOBRE testing al final</a:t>
            </a:r>
            <a:endParaRPr lang="en-US" sz="8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BA341F-C130-4DA1-8507-027B5DDBC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9" y="1817943"/>
            <a:ext cx="6587738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7547-E945-4024-A296-7A75295B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76" y="606289"/>
            <a:ext cx="9082334" cy="838198"/>
          </a:xfrm>
        </p:spPr>
        <p:txBody>
          <a:bodyPr>
            <a:normAutofit/>
          </a:bodyPr>
          <a:lstStyle/>
          <a:p>
            <a:r>
              <a:rPr lang="en-US" sz="4000" b="1" i="1" dirty="0" err="1"/>
              <a:t>Prevenir</a:t>
            </a:r>
            <a:r>
              <a:rPr lang="en-US" sz="4000" b="1" i="1" dirty="0"/>
              <a:t> bugs SOBRE </a:t>
            </a:r>
            <a:r>
              <a:rPr lang="en-US" sz="4000" b="1" i="1" dirty="0" err="1"/>
              <a:t>encontrar</a:t>
            </a:r>
            <a:r>
              <a:rPr lang="en-US" sz="4000" b="1" i="1" dirty="0"/>
              <a:t> bugs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5A94C-B6E3-4276-BB98-5EE40440D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8" y="2471922"/>
            <a:ext cx="4577186" cy="3053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6125E-0510-4B7C-B3BA-EFFEBC46B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1922"/>
            <a:ext cx="5839640" cy="304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E0F13-A6CD-41B6-9BE6-8B966DBAE9A4}"/>
              </a:ext>
            </a:extLst>
          </p:cNvPr>
          <p:cNvSpPr txBox="1"/>
          <p:nvPr/>
        </p:nvSpPr>
        <p:spPr>
          <a:xfrm>
            <a:off x="6657903" y="2640169"/>
            <a:ext cx="471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Resolver bugs de forma </a:t>
            </a:r>
            <a:r>
              <a:rPr lang="en-US" b="1" dirty="0" err="1">
                <a:solidFill>
                  <a:schemeClr val="bg1"/>
                </a:solidFill>
              </a:rPr>
              <a:t>temprana</a:t>
            </a:r>
            <a:r>
              <a:rPr lang="en-US" b="1" dirty="0">
                <a:solidFill>
                  <a:schemeClr val="bg1"/>
                </a:solidFill>
              </a:rPr>
              <a:t> reduce los </a:t>
            </a:r>
            <a:r>
              <a:rPr lang="en-US" b="1" dirty="0" err="1">
                <a:solidFill>
                  <a:schemeClr val="bg1"/>
                </a:solidFill>
              </a:rPr>
              <a:t>costos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asociados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E49FA-5598-4553-86BF-64862A0A6E2E}"/>
              </a:ext>
            </a:extLst>
          </p:cNvPr>
          <p:cNvSpPr txBox="1"/>
          <p:nvPr/>
        </p:nvSpPr>
        <p:spPr>
          <a:xfrm>
            <a:off x="6219057" y="3825027"/>
            <a:ext cx="616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1,000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11F7A-22BF-4F9A-87C6-744BC07210B6}"/>
              </a:ext>
            </a:extLst>
          </p:cNvPr>
          <p:cNvSpPr txBox="1"/>
          <p:nvPr/>
        </p:nvSpPr>
        <p:spPr>
          <a:xfrm>
            <a:off x="6342114" y="4067714"/>
            <a:ext cx="616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100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9E059-6F2D-422D-86AF-DB79DD3932A3}"/>
              </a:ext>
            </a:extLst>
          </p:cNvPr>
          <p:cNvSpPr txBox="1"/>
          <p:nvPr/>
        </p:nvSpPr>
        <p:spPr>
          <a:xfrm>
            <a:off x="6494388" y="4972038"/>
            <a:ext cx="4715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Concepción   </a:t>
            </a:r>
            <a:r>
              <a:rPr lang="en-US" sz="1000" b="1" dirty="0" err="1">
                <a:solidFill>
                  <a:schemeClr val="bg1"/>
                </a:solidFill>
              </a:rPr>
              <a:t>Diseño</a:t>
            </a:r>
            <a:r>
              <a:rPr lang="en-US" sz="1000" b="1" dirty="0">
                <a:solidFill>
                  <a:schemeClr val="bg1"/>
                </a:solidFill>
              </a:rPr>
              <a:t>         Desarrollo              Testing                    Release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C3652-138E-4CCE-ACE8-243D7A544BEF}"/>
              </a:ext>
            </a:extLst>
          </p:cNvPr>
          <p:cNvSpPr txBox="1"/>
          <p:nvPr/>
        </p:nvSpPr>
        <p:spPr>
          <a:xfrm>
            <a:off x="6096000" y="4701697"/>
            <a:ext cx="5979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Costo</a:t>
            </a: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B403B-BE42-474C-B52B-FF7D9BDE7F0B}"/>
              </a:ext>
            </a:extLst>
          </p:cNvPr>
          <p:cNvSpPr txBox="1"/>
          <p:nvPr/>
        </p:nvSpPr>
        <p:spPr>
          <a:xfrm>
            <a:off x="8716855" y="5226057"/>
            <a:ext cx="5979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Etapa</a:t>
            </a:r>
          </a:p>
        </p:txBody>
      </p:sp>
    </p:spTree>
    <p:extLst>
      <p:ext uri="{BB962C8B-B14F-4D97-AF65-F5344CB8AC3E}">
        <p14:creationId xmlns:p14="http://schemas.microsoft.com/office/powerpoint/2010/main" val="345781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B59B-B6C6-4A56-8635-1D1007BBA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169" y="196784"/>
            <a:ext cx="7088266" cy="1609344"/>
          </a:xfrm>
        </p:spPr>
        <p:txBody>
          <a:bodyPr>
            <a:noAutofit/>
          </a:bodyPr>
          <a:lstStyle/>
          <a:p>
            <a:r>
              <a:rPr lang="en-US" sz="3600" b="1" i="1" dirty="0" err="1"/>
              <a:t>Entender</a:t>
            </a:r>
            <a:r>
              <a:rPr lang="en-US" sz="3600" b="1" i="1" dirty="0"/>
              <a:t> lo que se </a:t>
            </a:r>
            <a:r>
              <a:rPr lang="en-US" sz="3600" b="1" i="1" dirty="0" err="1"/>
              <a:t>esta</a:t>
            </a:r>
            <a:r>
              <a:rPr lang="en-US" sz="3600" b="1" i="1" dirty="0"/>
              <a:t> </a:t>
            </a:r>
            <a:r>
              <a:rPr lang="en-US" sz="3600" b="1" i="1" dirty="0" err="1"/>
              <a:t>testeando</a:t>
            </a:r>
            <a:r>
              <a:rPr lang="en-US" sz="3600" b="1" i="1" dirty="0"/>
              <a:t> SOBRE </a:t>
            </a:r>
            <a:r>
              <a:rPr lang="en-US" sz="3600" b="1" i="1" dirty="0" err="1"/>
              <a:t>verificar</a:t>
            </a:r>
            <a:r>
              <a:rPr lang="en-US" sz="3600" b="1" i="1" dirty="0"/>
              <a:t> </a:t>
            </a:r>
            <a:r>
              <a:rPr lang="en-US" sz="3600" b="1" i="1" dirty="0" err="1"/>
              <a:t>funcionalidad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58393-AB53-454F-9D8B-DC842FBB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25145"/>
          <a:stretch/>
        </p:blipFill>
        <p:spPr>
          <a:xfrm>
            <a:off x="8507896" y="174662"/>
            <a:ext cx="1802296" cy="144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F9720B-92D2-4AF1-8E74-94B7F424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0" y="2859988"/>
            <a:ext cx="3898580" cy="2191885"/>
          </a:xfrm>
          <a:prstGeom prst="rect">
            <a:avLst/>
          </a:prstGeom>
        </p:spPr>
      </p:pic>
      <p:pic>
        <p:nvPicPr>
          <p:cNvPr id="4098" name="Picture 2" descr="Resultado de imagen para testing understanding">
            <a:extLst>
              <a:ext uri="{FF2B5EF4-FFF2-40B4-BE49-F238E27FC236}">
                <a16:creationId xmlns:a16="http://schemas.microsoft.com/office/drawing/2014/main" id="{59D29FC0-B634-46CD-ACB4-47A06CDAA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3" y="2239618"/>
            <a:ext cx="7487477" cy="43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76BF-C86C-40C8-9F71-E9F936D12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491" y="477904"/>
            <a:ext cx="6035258" cy="1138861"/>
          </a:xfrm>
        </p:spPr>
        <p:txBody>
          <a:bodyPr>
            <a:noAutofit/>
          </a:bodyPr>
          <a:lstStyle/>
          <a:p>
            <a:r>
              <a:rPr lang="es-ES" sz="2800" b="1" i="1" dirty="0"/>
              <a:t>Construir el mejor sistema SOBRE romper el sistema</a:t>
            </a:r>
            <a:endParaRPr lang="en-US" sz="2800" b="1" dirty="0"/>
          </a:p>
        </p:txBody>
      </p:sp>
      <p:pic>
        <p:nvPicPr>
          <p:cNvPr id="5124" name="Picture 4" descr="Resultado de imagen para construccion software">
            <a:extLst>
              <a:ext uri="{FF2B5EF4-FFF2-40B4-BE49-F238E27FC236}">
                <a16:creationId xmlns:a16="http://schemas.microsoft.com/office/drawing/2014/main" id="{BAF581CF-A843-4C60-8917-3BA80545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89" y="232269"/>
            <a:ext cx="1868555" cy="18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F75C62-687B-4D72-94FF-0F18AEEF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62" y="2372640"/>
            <a:ext cx="3562550" cy="35981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D1035D-8192-42DB-A392-4A4E0F2FDAA8}"/>
              </a:ext>
            </a:extLst>
          </p:cNvPr>
          <p:cNvSpPr txBox="1"/>
          <p:nvPr/>
        </p:nvSpPr>
        <p:spPr>
          <a:xfrm>
            <a:off x="5102087" y="3047834"/>
            <a:ext cx="218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dirty="0">
                <a:latin typeface="Bodoni MT Black" panose="02070A03080606020203" pitchFamily="18" charset="0"/>
              </a:rPr>
              <a:t>VS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A69405-375C-4E30-9ACF-1862FFBC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89" y="2372640"/>
            <a:ext cx="3562550" cy="36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3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8234-9CFF-4CD6-8291-47ACACAE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825" y="153443"/>
            <a:ext cx="8367339" cy="1609344"/>
          </a:xfrm>
        </p:spPr>
        <p:txBody>
          <a:bodyPr>
            <a:noAutofit/>
          </a:bodyPr>
          <a:lstStyle/>
          <a:p>
            <a:r>
              <a:rPr lang="es-ES" b="1" i="1" dirty="0"/>
              <a:t>El equipo es responsable de la calidad SOBRE el </a:t>
            </a:r>
            <a:r>
              <a:rPr lang="es-ES" b="1" i="1" dirty="0" err="1"/>
              <a:t>tester</a:t>
            </a:r>
            <a:r>
              <a:rPr lang="es-ES" b="1" i="1" dirty="0"/>
              <a:t> es responsable de la calidad</a:t>
            </a:r>
            <a:endParaRPr lang="en-US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A87DE4F-D48E-4385-BF57-47DF925E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59" y="2106761"/>
            <a:ext cx="3967140" cy="31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4DF81-860B-47EF-93ED-3F5602ADE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18" y="2627479"/>
            <a:ext cx="4106893" cy="20992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4B1CE9-ED42-4CFF-9C94-EADDF3ADCF1C}"/>
              </a:ext>
            </a:extLst>
          </p:cNvPr>
          <p:cNvSpPr/>
          <p:nvPr/>
        </p:nvSpPr>
        <p:spPr>
          <a:xfrm>
            <a:off x="5721864" y="2993160"/>
            <a:ext cx="141512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6600" dirty="0">
                <a:latin typeface="Bodoni MT Black" panose="02070A03080606020203" pitchFamily="18" charset="0"/>
              </a:rPr>
              <a:t>VS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A47416C9-7957-4A20-9DD9-8D5F8D7F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17" y="394652"/>
            <a:ext cx="2636894" cy="13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211F8-E38C-4DAF-BD2E-F06FD51BE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39" y="4481569"/>
            <a:ext cx="2067213" cy="2219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4FC91-62C0-43E1-B8C3-FF74892170B6}"/>
              </a:ext>
            </a:extLst>
          </p:cNvPr>
          <p:cNvSpPr txBox="1"/>
          <p:nvPr/>
        </p:nvSpPr>
        <p:spPr>
          <a:xfrm>
            <a:off x="5404899" y="4599242"/>
            <a:ext cx="1987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CALIDAD</a:t>
            </a:r>
          </a:p>
        </p:txBody>
      </p:sp>
    </p:spTree>
    <p:extLst>
      <p:ext uri="{BB962C8B-B14F-4D97-AF65-F5344CB8AC3E}">
        <p14:creationId xmlns:p14="http://schemas.microsoft.com/office/powerpoint/2010/main" val="49511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B653-79D7-43A6-8890-94764C83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94" y="224955"/>
            <a:ext cx="7460973" cy="123278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DESAFIOS CULTURALES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E8FA9C-C5EB-43B9-8777-C51A6EA30A24}"/>
              </a:ext>
            </a:extLst>
          </p:cNvPr>
          <p:cNvSpPr txBox="1">
            <a:spLocks/>
          </p:cNvSpPr>
          <p:nvPr/>
        </p:nvSpPr>
        <p:spPr>
          <a:xfrm>
            <a:off x="1351721" y="841347"/>
            <a:ext cx="8939151" cy="137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Cambio de </a:t>
            </a:r>
            <a:r>
              <a:rPr lang="en-US" sz="4400" dirty="0" err="1"/>
              <a:t>Requerimientos</a:t>
            </a:r>
            <a:endParaRPr lang="en-US" sz="4400" dirty="0"/>
          </a:p>
        </p:txBody>
      </p:sp>
      <p:pic>
        <p:nvPicPr>
          <p:cNvPr id="7170" name="Picture 2" descr="Resultado de imagen para carta de cambio de uno">
            <a:extLst>
              <a:ext uri="{FF2B5EF4-FFF2-40B4-BE49-F238E27FC236}">
                <a16:creationId xmlns:a16="http://schemas.microsoft.com/office/drawing/2014/main" id="{2FB62A23-D61B-47D2-8FB0-AA8888B0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1012">
            <a:off x="9791675" y="752924"/>
            <a:ext cx="998393" cy="155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3656F66A-69CF-4F58-8D4A-A5B9B108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31" y="2835966"/>
            <a:ext cx="4825496" cy="36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74F037-5384-4847-818D-3BE8BE831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38" y="2432487"/>
            <a:ext cx="3810532" cy="3848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C5972-2946-48DA-8564-76408C38EFB0}"/>
              </a:ext>
            </a:extLst>
          </p:cNvPr>
          <p:cNvSpPr txBox="1"/>
          <p:nvPr/>
        </p:nvSpPr>
        <p:spPr>
          <a:xfrm>
            <a:off x="1893193" y="6281124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“</a:t>
            </a:r>
            <a:r>
              <a:rPr lang="en-US" b="1" dirty="0" err="1">
                <a:latin typeface="Agency FB" panose="020B0503020202020204" pitchFamily="34" charset="0"/>
              </a:rPr>
              <a:t>Congelar</a:t>
            </a:r>
            <a:r>
              <a:rPr lang="en-US" b="1" dirty="0">
                <a:latin typeface="Agency FB" panose="020B0503020202020204" pitchFamily="34" charset="0"/>
              </a:rPr>
              <a:t> </a:t>
            </a:r>
            <a:r>
              <a:rPr lang="en-US" b="1" dirty="0" err="1">
                <a:latin typeface="Agency FB" panose="020B0503020202020204" pitchFamily="34" charset="0"/>
              </a:rPr>
              <a:t>Requerimientos</a:t>
            </a:r>
            <a:r>
              <a:rPr lang="en-US" b="1" dirty="0">
                <a:latin typeface="Agency FB" panose="020B0503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73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9CF2-64DB-4320-97C2-28987F66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56" y="352860"/>
            <a:ext cx="4482813" cy="1457555"/>
          </a:xfrm>
        </p:spPr>
        <p:txBody>
          <a:bodyPr>
            <a:normAutofit/>
          </a:bodyPr>
          <a:lstStyle/>
          <a:p>
            <a:r>
              <a:rPr lang="en-US" sz="7200" dirty="0" err="1"/>
              <a:t>Solución</a:t>
            </a:r>
            <a:endParaRPr lang="en-US" dirty="0"/>
          </a:p>
        </p:txBody>
      </p:sp>
      <p:pic>
        <p:nvPicPr>
          <p:cNvPr id="8194" name="Picture 2" descr="Resultado de imagen para adaptacion al cambio">
            <a:extLst>
              <a:ext uri="{FF2B5EF4-FFF2-40B4-BE49-F238E27FC236}">
                <a16:creationId xmlns:a16="http://schemas.microsoft.com/office/drawing/2014/main" id="{247CED87-1402-4C46-AA1B-28C91D71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125" y="76307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adaptacion al cambio">
            <a:extLst>
              <a:ext uri="{FF2B5EF4-FFF2-40B4-BE49-F238E27FC236}">
                <a16:creationId xmlns:a16="http://schemas.microsoft.com/office/drawing/2014/main" id="{C592D889-C1D3-4161-84CF-21CE240B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52" y="3240577"/>
            <a:ext cx="6767848" cy="33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9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theme/theme1.xml><?xml version="1.0" encoding="utf-8"?>
<a:theme xmlns:a="http://schemas.openxmlformats.org/drawingml/2006/main" name="Espiral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TM02892315[[fn=Espiral]]</Template>
  <TotalTime>1285</TotalTime>
  <Words>249</Words>
  <Application>Microsoft Office PowerPoint</Application>
  <PresentationFormat>Panorámica</PresentationFormat>
  <Paragraphs>66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Agency FB</vt:lpstr>
      <vt:lpstr>Arial</vt:lpstr>
      <vt:lpstr>Bodoni MT Black</vt:lpstr>
      <vt:lpstr>Century Gothic</vt:lpstr>
      <vt:lpstr>Lucida Sans Typewriter</vt:lpstr>
      <vt:lpstr>Wingdings 3</vt:lpstr>
      <vt:lpstr>Espiral</vt:lpstr>
      <vt:lpstr>TESTING MANIFESTO Y DESAFÍOS CULTURALES</vt:lpstr>
      <vt:lpstr>¿Que es el testing manifesto?</vt:lpstr>
      <vt:lpstr>Testing durante SOBRE testing al final</vt:lpstr>
      <vt:lpstr>Prevenir bugs SOBRE encontrar bugs</vt:lpstr>
      <vt:lpstr>Entender lo que se esta testeando SOBRE verificar funcionalidad</vt:lpstr>
      <vt:lpstr>Construir el mejor sistema SOBRE romper el sistema</vt:lpstr>
      <vt:lpstr>El equipo es responsable de la calidad SOBRE el tester es responsable de la calidad</vt:lpstr>
      <vt:lpstr>DESAFIOS CULTURALES </vt:lpstr>
      <vt:lpstr>Solución</vt:lpstr>
      <vt:lpstr>Falta de Información </vt:lpstr>
      <vt:lpstr>Solución</vt:lpstr>
      <vt:lpstr>Testing continuo</vt:lpstr>
      <vt:lpstr>Solución:</vt:lpstr>
      <vt:lpstr>Falta de comunicación</vt:lpstr>
      <vt:lpstr>Solución:</vt:lpstr>
      <vt:lpstr>Ciclos de regresión frecuentes</vt:lpstr>
      <vt:lpstr>Solución:</vt:lpstr>
      <vt:lpstr>Habilidades técnicas</vt:lpstr>
      <vt:lpstr>Solución: </vt:lpstr>
      <vt:lpstr>Muchas gracias!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Lautaro Diharce</dc:creator>
  <cp:lastModifiedBy>gaston cabrera</cp:lastModifiedBy>
  <cp:revision>34</cp:revision>
  <dcterms:created xsi:type="dcterms:W3CDTF">2019-11-12T19:23:17Z</dcterms:created>
  <dcterms:modified xsi:type="dcterms:W3CDTF">2019-11-15T20:17:35Z</dcterms:modified>
</cp:coreProperties>
</file>